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451" r:id="rId2"/>
    <p:sldId id="360" r:id="rId3"/>
    <p:sldId id="310" r:id="rId4"/>
    <p:sldId id="309" r:id="rId5"/>
    <p:sldId id="305" r:id="rId6"/>
    <p:sldId id="401" r:id="rId7"/>
    <p:sldId id="311" r:id="rId8"/>
    <p:sldId id="359" r:id="rId9"/>
    <p:sldId id="313" r:id="rId10"/>
    <p:sldId id="402" r:id="rId11"/>
    <p:sldId id="312" r:id="rId12"/>
    <p:sldId id="317" r:id="rId13"/>
    <p:sldId id="315" r:id="rId14"/>
    <p:sldId id="318" r:id="rId15"/>
    <p:sldId id="320" r:id="rId16"/>
    <p:sldId id="321" r:id="rId17"/>
    <p:sldId id="324" r:id="rId18"/>
    <p:sldId id="403" r:id="rId19"/>
    <p:sldId id="322" r:id="rId20"/>
    <p:sldId id="330" r:id="rId21"/>
    <p:sldId id="404" r:id="rId22"/>
    <p:sldId id="343" r:id="rId23"/>
    <p:sldId id="341" r:id="rId24"/>
    <p:sldId id="405" r:id="rId25"/>
    <p:sldId id="358" r:id="rId26"/>
    <p:sldId id="340" r:id="rId27"/>
    <p:sldId id="361" r:id="rId28"/>
    <p:sldId id="406" r:id="rId29"/>
    <p:sldId id="407" r:id="rId30"/>
    <p:sldId id="408" r:id="rId31"/>
    <p:sldId id="415" r:id="rId32"/>
    <p:sldId id="440" r:id="rId33"/>
    <p:sldId id="444" r:id="rId34"/>
    <p:sldId id="445" r:id="rId35"/>
    <p:sldId id="450" r:id="rId36"/>
    <p:sldId id="446" r:id="rId37"/>
    <p:sldId id="447" r:id="rId38"/>
    <p:sldId id="448" r:id="rId39"/>
    <p:sldId id="449" r:id="rId40"/>
    <p:sldId id="423" r:id="rId41"/>
    <p:sldId id="424" r:id="rId42"/>
    <p:sldId id="425" r:id="rId4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FF9300"/>
    <a:srgbClr val="002C37"/>
    <a:srgbClr val="1D1F22"/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78"/>
    <p:restoredTop sz="94648"/>
  </p:normalViewPr>
  <p:slideViewPr>
    <p:cSldViewPr snapToGrid="0">
      <p:cViewPr varScale="1">
        <p:scale>
          <a:sx n="98" d="100"/>
          <a:sy n="98" d="100"/>
        </p:scale>
        <p:origin x="200" y="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png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7CC810-88D7-3B40-ADD6-9329E6543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4836" y="1594047"/>
            <a:ext cx="2683323" cy="67533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E14C7A91-03C0-4545-8631-AECAC513BEEB}"/>
              </a:ext>
            </a:extLst>
          </p:cNvPr>
          <p:cNvSpPr/>
          <p:nvPr/>
        </p:nvSpPr>
        <p:spPr>
          <a:xfrm flipH="1">
            <a:off x="1546731" y="1827220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8182A9-26C0-2145-BFE0-C8483E3AA4F5}"/>
              </a:ext>
            </a:extLst>
          </p:cNvPr>
          <p:cNvSpPr txBox="1"/>
          <p:nvPr/>
        </p:nvSpPr>
        <p:spPr>
          <a:xfrm>
            <a:off x="1659222" y="11706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1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80248B3-D357-DD42-A97B-13162DD49E96}"/>
              </a:ext>
            </a:extLst>
          </p:cNvPr>
          <p:cNvSpPr/>
          <p:nvPr/>
        </p:nvSpPr>
        <p:spPr>
          <a:xfrm rot="1565847" flipH="1">
            <a:off x="2164558" y="2198685"/>
            <a:ext cx="788706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FD2E1F-8A32-B74D-A4BB-69EC198B6C10}"/>
              </a:ext>
            </a:extLst>
          </p:cNvPr>
          <p:cNvSpPr txBox="1"/>
          <p:nvPr/>
        </p:nvSpPr>
        <p:spPr>
          <a:xfrm>
            <a:off x="2509306" y="152860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2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1149358-C815-F043-BCB3-B46C8C4F9BD3}"/>
              </a:ext>
            </a:extLst>
          </p:cNvPr>
          <p:cNvSpPr/>
          <p:nvPr/>
        </p:nvSpPr>
        <p:spPr>
          <a:xfrm rot="1427422" flipH="1">
            <a:off x="2934776" y="2698684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BD173B-B5FA-A54C-A85A-5971580471F3}"/>
              </a:ext>
            </a:extLst>
          </p:cNvPr>
          <p:cNvSpPr txBox="1"/>
          <p:nvPr/>
        </p:nvSpPr>
        <p:spPr>
          <a:xfrm>
            <a:off x="3114173" y="204207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3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6A97CE2-7463-8D4A-A814-67B583C4434B}"/>
              </a:ext>
            </a:extLst>
          </p:cNvPr>
          <p:cNvSpPr/>
          <p:nvPr/>
        </p:nvSpPr>
        <p:spPr>
          <a:xfrm rot="777882" flipH="1">
            <a:off x="3741228" y="3036115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EC739E-DE81-794F-BC63-ED9C350C67DA}"/>
              </a:ext>
            </a:extLst>
          </p:cNvPr>
          <p:cNvSpPr txBox="1"/>
          <p:nvPr/>
        </p:nvSpPr>
        <p:spPr>
          <a:xfrm>
            <a:off x="4149454" y="241143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4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D15ED6D-846D-B543-A0EE-B82003E01FAF}"/>
              </a:ext>
            </a:extLst>
          </p:cNvPr>
          <p:cNvSpPr/>
          <p:nvPr/>
        </p:nvSpPr>
        <p:spPr>
          <a:xfrm rot="777882" flipH="1">
            <a:off x="4970114" y="3348706"/>
            <a:ext cx="1201971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56887-ABF2-6446-B3CE-290BE9A6DA95}"/>
              </a:ext>
            </a:extLst>
          </p:cNvPr>
          <p:cNvSpPr txBox="1"/>
          <p:nvPr/>
        </p:nvSpPr>
        <p:spPr>
          <a:xfrm>
            <a:off x="5571099" y="275628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5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D8D07EE-E56E-7445-AC66-949EFD0951A3}"/>
              </a:ext>
            </a:extLst>
          </p:cNvPr>
          <p:cNvSpPr/>
          <p:nvPr/>
        </p:nvSpPr>
        <p:spPr>
          <a:xfrm rot="777882" flipH="1">
            <a:off x="6654980" y="3664673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BF4134-D0BF-1447-B23A-77203A1F9969}"/>
              </a:ext>
            </a:extLst>
          </p:cNvPr>
          <p:cNvSpPr txBox="1"/>
          <p:nvPr/>
        </p:nvSpPr>
        <p:spPr>
          <a:xfrm>
            <a:off x="7063206" y="3039989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6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DAAE921-6E86-8840-9D4C-FD1438ED7322}"/>
              </a:ext>
            </a:extLst>
          </p:cNvPr>
          <p:cNvSpPr/>
          <p:nvPr/>
        </p:nvSpPr>
        <p:spPr>
          <a:xfrm rot="3562332" flipH="1">
            <a:off x="8202100" y="3660692"/>
            <a:ext cx="376483" cy="216955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282730-B240-734B-A6CA-1D4AA0A43886}"/>
              </a:ext>
            </a:extLst>
          </p:cNvPr>
          <p:cNvSpPr txBox="1"/>
          <p:nvPr/>
        </p:nvSpPr>
        <p:spPr>
          <a:xfrm>
            <a:off x="8501530" y="290036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7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6F736-ED01-4348-BBB8-2CC422A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CA9C9A-B445-E343-B14F-8FBDCA2164BA}"/>
              </a:ext>
            </a:extLst>
          </p:cNvPr>
          <p:cNvSpPr txBox="1"/>
          <p:nvPr/>
        </p:nvSpPr>
        <p:spPr>
          <a:xfrm>
            <a:off x="7423657" y="651793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10214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97FE4A-2D06-364C-921C-A19DDA86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8570"/>
            <a:ext cx="9144000" cy="332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483A2-B154-D041-9EB6-39F49288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43" y="2056070"/>
            <a:ext cx="3784600" cy="952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3C238-DD7E-D740-8FBE-E913F1F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20EE8-8E7A-B543-8A51-627312E2E7A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B90E3-520D-0241-AC08-DD989774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EB929-5DF0-AF49-863B-16A979A6E533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D02E6-2BF2-494D-840A-8E793A95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5CA58-4D72-B944-B369-AE69E3660FE4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A41D7-868E-2843-BDEB-0C5D68CF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6" y="3697197"/>
            <a:ext cx="9032084" cy="132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C2753-0EFF-A648-B476-FF824A8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5" y="2239019"/>
            <a:ext cx="6725426" cy="9651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6B9876-455E-4444-95F5-0D97579E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D1FE-8C2F-CE4F-A6B6-9DB89A1FF69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25D8A83-21C1-6246-8EDD-FCE4994B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74"/>
            <a:ext cx="9144000" cy="46272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B9675-799D-8146-BDF2-3C43DB74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F1FD8-8D56-1944-8810-53365705B4BF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1B35F-0D6E-C44F-B45B-3FBD0FC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EB80D-9B42-E14C-AC95-D500CB79F555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4541-D60F-0E45-8419-9C220E1F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000"/>
            <a:ext cx="9144000" cy="120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64AEE-FA1D-7447-B53D-037D9E2A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D123-A9CE-8945-B95F-A3633D0B089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7773F-11B3-8C44-8683-B0D13270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6" y="1119004"/>
            <a:ext cx="7370956" cy="4734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3A56B-97F4-1849-B612-8865245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0E6F-5CF5-4A4C-B8B9-B0FB292890CC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258290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5C859-84CF-2040-A25B-998BA7D4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EE372-A23A-F94F-B00A-DF3DB4BCB0D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3E973-A019-5D4F-8B4D-9A81F837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0A6F-6AF8-5D42-AE2C-37471D51FF96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939D1-9D83-2341-838C-886166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74950"/>
            <a:ext cx="6553200" cy="130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8BDFF-2A2C-F942-A525-51D4C36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759C0-05AA-3049-A551-7BBE8EFEE13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21BA-2023-4941-91A5-F0E38A45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208"/>
            <a:ext cx="9144000" cy="477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CF38-73CC-6F40-BB92-2AF1214A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3A5D-8DA2-D54D-9B32-78E6FA528FD1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4261836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EBF82-EA3F-9E4F-9FB8-48C335CC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E2B58-00D1-F546-BA2C-BB7CFD355D34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9DA5F-58A2-174B-B541-E165C0BC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3C6A1-8274-5149-9165-84FA491AEE2B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192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 + SoftMax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7B9522-71DF-9045-A1B3-69BAB411434D}"/>
              </a:ext>
            </a:extLst>
          </p:cNvPr>
          <p:cNvCxnSpPr/>
          <p:nvPr/>
        </p:nvCxnSpPr>
        <p:spPr>
          <a:xfrm>
            <a:off x="6925405" y="5556579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954FD3-4622-6644-B8D4-4B0C41C958C3}"/>
              </a:ext>
            </a:extLst>
          </p:cNvPr>
          <p:cNvCxnSpPr/>
          <p:nvPr/>
        </p:nvCxnSpPr>
        <p:spPr>
          <a:xfrm>
            <a:off x="7256221" y="5485952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7AF105-B44D-F348-BA64-127EA352F5B0}"/>
              </a:ext>
            </a:extLst>
          </p:cNvPr>
          <p:cNvCxnSpPr/>
          <p:nvPr/>
        </p:nvCxnSpPr>
        <p:spPr>
          <a:xfrm>
            <a:off x="7615686" y="5399688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09674-06F5-B140-8A62-EB4AC8EB124D}"/>
              </a:ext>
            </a:extLst>
          </p:cNvPr>
          <p:cNvCxnSpPr/>
          <p:nvPr/>
        </p:nvCxnSpPr>
        <p:spPr>
          <a:xfrm>
            <a:off x="7946502" y="5329061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8A1E43-DAFF-104B-AB07-074459CC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02" y="6044280"/>
            <a:ext cx="2540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C0534-AE51-5343-A8AF-3910C05F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143" y="5795313"/>
            <a:ext cx="368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86F23-2764-C14C-B864-4359348D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25" y="5504812"/>
            <a:ext cx="4699747" cy="106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9BBBA7-3696-0E4F-A356-D548463C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2FFD3-BF80-594F-8DFA-A4B76872A746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98377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6F152-B47A-384F-B55F-5A590BF8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976F4-4B38-9D4A-90B1-ECD4BF6A55A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0" y="1574798"/>
            <a:ext cx="1692000" cy="169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0" y="3906927"/>
            <a:ext cx="1692000" cy="16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618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18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cxnSpLocks/>
            <a:stCxn id="11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0A530D-A101-9B40-85E9-5028159FA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491" y="2434711"/>
            <a:ext cx="5054308" cy="18857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0CCB0-3BAC-5844-9467-46E02817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59EDA-F177-1049-835E-C3FAA290DF95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5F5864-ED3C-4B01-B5C6-D749C280B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Eyes vs. Nose Recognizer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74C6B-FF3B-704A-A929-83F4339D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693954"/>
            <a:ext cx="4588023" cy="2735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50BB7-35E7-A14C-91A2-5B183CD7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93" y="3616090"/>
            <a:ext cx="4768634" cy="27350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47B07-9074-EA42-B4C7-6DDB5C2E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DC8F-542A-A246-A116-E73784540779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051475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6B48B-5F67-6B4F-944D-5F20E4AD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26" y="0"/>
            <a:ext cx="6922661" cy="690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77482-4ABA-E74E-A872-9D8745F6C718}"/>
              </a:ext>
            </a:extLst>
          </p:cNvPr>
          <p:cNvSpPr txBox="1"/>
          <p:nvPr/>
        </p:nvSpPr>
        <p:spPr>
          <a:xfrm>
            <a:off x="291830" y="5252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Eyes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8A24B-0FC2-5D47-9993-38322BB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11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known classes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1: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>
                <a:latin typeface="Trebuchet MS"/>
                <a:cs typeface="Trebuchet MS"/>
              </a:rPr>
              <a:t>                  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2: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>
                <a:latin typeface="Trebuchet MS"/>
                <a:cs typeface="Trebuchet MS"/>
              </a:rPr>
              <a:t>                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Output: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Input</a:t>
            </a:r>
            <a:r>
              <a:rPr lang="en-US" sz="2400" dirty="0" err="1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>
                <a:latin typeface="Trebuchet MS"/>
                <a:cs typeface="Trebuchet MS"/>
              </a:rPr>
              <a:t>: 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>
                <a:latin typeface="Trebuchet MS"/>
                <a:cs typeface="Trebuchet MS"/>
              </a:rPr>
              <a:t>            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7A7E3-CB04-A24C-B51A-390F6053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06D9A7-3B19-EC45-9027-3FDB09830DB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939993-4018-764C-B0BF-134F94E4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1" y="-14591"/>
            <a:ext cx="686736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CC64E-AF8F-014F-9A21-82E978386CC9}"/>
              </a:ext>
            </a:extLst>
          </p:cNvPr>
          <p:cNvSpPr txBox="1"/>
          <p:nvPr/>
        </p:nvSpPr>
        <p:spPr>
          <a:xfrm>
            <a:off x="291830" y="52529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663BA-66BF-C544-A766-4DCE54FA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517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65573-79D0-094E-8AE0-349DD979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60"/>
            <a:ext cx="9144000" cy="46020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87C48-6342-2A46-8B04-1D1E8881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D9DF3-D2D5-2948-AACE-A6D9ADB7A02E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643398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B55DF-B575-4348-89CA-96CD05C4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306"/>
            <a:ext cx="9144000" cy="5087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C51C3-D6FF-B744-98C3-2FCB31EA206E}"/>
              </a:ext>
            </a:extLst>
          </p:cNvPr>
          <p:cNvSpPr txBox="1"/>
          <p:nvPr/>
        </p:nvSpPr>
        <p:spPr>
          <a:xfrm>
            <a:off x="291830" y="525294"/>
            <a:ext cx="562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Implementation in </a:t>
            </a:r>
            <a:r>
              <a:rPr lang="en-US" sz="3600" dirty="0" err="1">
                <a:solidFill>
                  <a:srgbClr val="FF9300"/>
                </a:solidFill>
              </a:rPr>
              <a:t>PyTorch</a:t>
            </a:r>
            <a:endParaRPr lang="en-US" sz="36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39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E6BD74F-8B50-B24A-8994-26F29291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99" y="266390"/>
            <a:ext cx="4683512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B2421A9-C969-394B-BAEF-88AF9444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42" y="3429000"/>
            <a:ext cx="4611826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15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120F7-A47E-B148-8F68-024D1EE0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28" y="1232675"/>
            <a:ext cx="4254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MNIST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9C4D132-A191-C44E-96B6-66D963D6F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5406" r="2160" b="11603"/>
          <a:stretch/>
        </p:blipFill>
        <p:spPr bwMode="auto">
          <a:xfrm>
            <a:off x="1081668" y="1940312"/>
            <a:ext cx="7237142" cy="366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50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Defects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7E4A58B-D4D5-FF45-84E8-9550C8D7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9925"/>
            <a:ext cx="9144000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Cats vs Dogs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7854327-2CB4-F242-9ADB-C96A15A1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8778"/>
            <a:ext cx="8160173" cy="49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010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4F3D8D7-0069-2C43-B11D-3E9E9B56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9037"/>
            <a:ext cx="9144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7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50A70B6-9D28-2746-8670-710A7ACF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97262" y="-54113"/>
            <a:ext cx="5188044" cy="767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90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LBP, </a:t>
            </a:r>
            <a:r>
              <a:rPr lang="en-US" sz="3200" dirty="0" err="1">
                <a:latin typeface="Trebuchet MS"/>
                <a:cs typeface="Trebuchet MS"/>
              </a:rPr>
              <a:t>Haralick</a:t>
            </a:r>
            <a:r>
              <a:rPr lang="en-US" sz="3200" dirty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Learned representation from training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E1B10-E8B0-9741-9C74-BF0A0B33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B5F1-CC17-5F4B-B56A-50661A0F0BE9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5371-5FA2-3E40-9BB9-239E5AAF6BFB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DDEA5-222B-F341-9783-23182A9A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177"/>
            <a:ext cx="9144000" cy="5153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B43C2-5A8C-5A42-94BE-90975424D564}"/>
              </a:ext>
            </a:extLst>
          </p:cNvPr>
          <p:cNvSpPr txBox="1"/>
          <p:nvPr/>
        </p:nvSpPr>
        <p:spPr>
          <a:xfrm>
            <a:off x="249765" y="297888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Pre-Trained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D4BF0-350F-2F45-BEA3-656AC105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F2904-5148-8B40-AB3D-6B4D89988791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791003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AE29E-6130-7D46-854A-82544EC4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3" y="0"/>
            <a:ext cx="849475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1FD5C-4AEB-9746-8332-BD29978B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270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F5F8C-59CA-C544-AA26-920A6BF3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54" y="0"/>
            <a:ext cx="831969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D0739-898C-CF43-A1CB-1C3915F3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95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A245B-BD4E-594F-9B7E-BB4D18B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22" y="1298517"/>
            <a:ext cx="4553502" cy="4697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31D3B-937A-6A48-B02A-4C7594FC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5A264-62CF-A640-9202-6395A80C506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2974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rebuchet MS"/>
                <a:cs typeface="Trebuchet MS"/>
              </a:rPr>
              <a:t>How to process an image with neural networks?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507C-AA04-4648-8A9D-8C6728BC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2186152"/>
            <a:ext cx="6626974" cy="4211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78E52-19CE-A440-8090-19F7668C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6A54-15B8-5549-B128-00D7AB4101B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417997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What happens if each pixel is an input?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19F9C8D-7605-F446-A7D4-134AEA2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4" y="2021739"/>
            <a:ext cx="6745247" cy="35867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2FAF6-3CE4-7046-84B6-545AE219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8B091-E2E6-F04B-B6C9-8074EECB4203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9DEE8-7B4B-8B45-9E72-56EFEA38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584E7-5CEE-6446-9E40-0DD8592EBB6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52660" y="2734597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C2973-4FC3-9649-BF9F-293C51A4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FA3FC-AF45-E64F-9A1C-C5BA319740AC}"/>
              </a:ext>
            </a:extLst>
          </p:cNvPr>
          <p:cNvSpPr txBox="1"/>
          <p:nvPr/>
        </p:nvSpPr>
        <p:spPr>
          <a:xfrm>
            <a:off x="7423657" y="651793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549</Words>
  <Application>Microsoft Macintosh PowerPoint</Application>
  <PresentationFormat>On-screen Show (4:3)</PresentationFormat>
  <Paragraphs>224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LM Roman 10 Italic</vt:lpstr>
      <vt:lpstr>Trebuchet MS</vt:lpstr>
      <vt:lpstr>Diseño predeterminado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Examples: MNIST</vt:lpstr>
      <vt:lpstr>More Examples: Defects</vt:lpstr>
      <vt:lpstr>More Examples: Cats vs Dogs</vt:lpstr>
      <vt:lpstr>More Examples: Skin Cancer 2</vt:lpstr>
      <vt:lpstr>More Examples: Skin Cancer 7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21</cp:revision>
  <dcterms:created xsi:type="dcterms:W3CDTF">2020-06-03T16:36:13Z</dcterms:created>
  <dcterms:modified xsi:type="dcterms:W3CDTF">2021-10-04T18:42:14Z</dcterms:modified>
</cp:coreProperties>
</file>